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2077FC-EF3C-4113-B030-E2E666F73BD4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3812E4-A9A5-4C5A-A20E-F3F1C3FB9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E865-47E4-4E74-BC37-72ABA5727654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A868-AB14-41A1-9B1D-664DC49C6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48AF-A8B0-40A6-872D-D78C26FD9492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5193-1319-4E7B-8FD0-818B751A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EABA-A1E7-4899-9F60-E621DB064DC8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F61A-9B70-4CFD-A229-681DC7ECA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68FCF-6C9A-42E2-BADD-04D30626CF02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535E4-9774-4129-99B2-A1590DAEA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075A-7B25-4C6E-9058-0CDE2140B0E5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2AC60-F8C3-49D4-91A0-157273F2D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FCA8C4-1121-4B13-96BD-6D527931B330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4B9ED1-8339-4914-A52D-8FD3240DD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619C-2FA8-467E-807B-DA43452935F2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DBB9-1E18-4ED8-900D-A600E36C4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3214BA-D29F-4524-A6AE-C3152052E8BC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A45761-C82C-429E-B2B1-395B4CA91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956CB-6AE2-4119-B036-82B276FC5490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BDD38E-481F-467B-AF98-058D3471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148C82-342C-4F7B-A1C2-092513F6A0C9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4B4814-3514-4C68-9790-68BB78563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7820B9-9C0E-4A6A-8E79-9948A7C20B2E}" type="datetimeFigureOut">
              <a:rPr lang="en-US"/>
              <a:pPr>
                <a:defRPr/>
              </a:pPr>
              <a:t>10/6/2012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FD345D-A5AA-4AEA-B644-E82340EE6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7" r:id="rId5"/>
    <p:sldLayoutId id="2147483692" r:id="rId6"/>
    <p:sldLayoutId id="2147483698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Lecture </a:t>
            </a:r>
            <a:r>
              <a:rPr lang="en-US" dirty="0" smtClean="0"/>
              <a:t>4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1066800"/>
          </a:xfrm>
        </p:spPr>
        <p:txBody>
          <a:bodyPr/>
          <a:lstStyle/>
          <a:p>
            <a:r>
              <a:rPr lang="en-US" sz="2400" b="1" dirty="0" err="1" smtClean="0"/>
              <a:t>Stri</a:t>
            </a:r>
            <a:r>
              <a:rPr lang="en-US" sz="2400" b="1" dirty="0" err="1" smtClean="0"/>
              <a:t>pline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r>
              <a:rPr lang="en-US" sz="2400" b="1" dirty="0" err="1" smtClean="0"/>
              <a:t>Microstrip</a:t>
            </a:r>
            <a:r>
              <a:rPr lang="en-US" sz="2400" b="1" dirty="0" smtClean="0"/>
              <a:t> line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Lines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799"/>
            <a:ext cx="7360388" cy="21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4343400"/>
            <a:ext cx="545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Strip line types can be : symmetric and asymmetric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257800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mode expected to be in strip line ??</a:t>
            </a:r>
            <a:endParaRPr lang="en-US" dirty="0"/>
          </a:p>
        </p:txBody>
      </p:sp>
      <p:pic>
        <p:nvPicPr>
          <p:cNvPr id="19460" name="Picture 4" descr="http://t3.gstatic.com/images?q=tbn:ANd9GcT3ORlRINFMgxcEjCD9RACjZx0mIZiGjA6rG0JgVeze-zKbyt8c4su0FDM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876800"/>
            <a:ext cx="1076325" cy="107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0"/>
            <a:ext cx="7499350" cy="1143000"/>
          </a:xfrm>
        </p:spPr>
        <p:txBody>
          <a:bodyPr/>
          <a:lstStyle/>
          <a:p>
            <a:r>
              <a:rPr lang="en-US" dirty="0" err="1" smtClean="0"/>
              <a:t>Striplines</a:t>
            </a:r>
            <a:r>
              <a:rPr lang="en-US" dirty="0" smtClean="0"/>
              <a:t> Cont.</a:t>
            </a:r>
            <a:endParaRPr lang="en-US" dirty="0"/>
          </a:p>
        </p:txBody>
      </p:sp>
      <p:pic>
        <p:nvPicPr>
          <p:cNvPr id="20482" name="Picture 2" descr="http://upload.wikimedia.org/wikipedia/en/thumb/c/c4/Stripline_stub_filter.svg/640px-Stripline_stub_filte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066800"/>
            <a:ext cx="4495800" cy="2268974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19200"/>
            <a:ext cx="218958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209800"/>
            <a:ext cx="24713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895600"/>
            <a:ext cx="245137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3962400"/>
            <a:ext cx="236668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43400" y="3886200"/>
            <a:ext cx="3609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4876800"/>
            <a:ext cx="3171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4953000"/>
            <a:ext cx="13525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 flipH="1">
            <a:off x="1371600" y="5943600"/>
            <a:ext cx="70866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Kindly look at attenuation formula …. Same concept don’t worry ;)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Microstrip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76400"/>
            <a:ext cx="55435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505200"/>
            <a:ext cx="1295400" cy="9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657600"/>
            <a:ext cx="3781425" cy="7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4572000"/>
            <a:ext cx="4495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Microstrip</a:t>
            </a:r>
            <a:r>
              <a:rPr lang="en-US" dirty="0" smtClean="0"/>
              <a:t> … cont.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48000"/>
            <a:ext cx="27336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76400"/>
            <a:ext cx="52101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343400"/>
            <a:ext cx="242689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343400"/>
            <a:ext cx="130780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487</TotalTime>
  <Words>50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Microwave Devices E511</vt:lpstr>
      <vt:lpstr>Agenda </vt:lpstr>
      <vt:lpstr>Strip Lines</vt:lpstr>
      <vt:lpstr>Striplines Cont.</vt:lpstr>
      <vt:lpstr>Microstrip</vt:lpstr>
      <vt:lpstr>Microstrip … 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47</cp:revision>
  <dcterms:created xsi:type="dcterms:W3CDTF">2012-09-19T18:03:13Z</dcterms:created>
  <dcterms:modified xsi:type="dcterms:W3CDTF">2012-10-06T17:07:25Z</dcterms:modified>
</cp:coreProperties>
</file>